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7"/>
  </p:notesMasterIdLst>
  <p:handoutMasterIdLst>
    <p:handoutMasterId r:id="rId8"/>
  </p:handoutMasterIdLst>
  <p:sldIdLst>
    <p:sldId id="258" r:id="rId5"/>
    <p:sldId id="439" r:id="rId6"/>
  </p:sldIdLst>
  <p:sldSz cx="12192000" cy="6858000"/>
  <p:notesSz cx="6858000" cy="9144000"/>
  <p:embeddedFontLst>
    <p:embeddedFont>
      <p:font typeface="Avenir Next LT Pro" panose="020B0504020202020204" pitchFamily="34" charset="0"/>
      <p:regular r:id="rId9"/>
      <p:bold r:id="rId10"/>
      <p:italic r:id="rId11"/>
      <p:boldItalic r:id="rId12"/>
    </p:embeddedFont>
    <p:embeddedFont>
      <p:font typeface="Avenir Next LT Pro Demi" panose="020B0604020202020204" charset="0"/>
      <p:regular r:id="rId13"/>
      <p:bold r:id="rId14"/>
      <p:italic r:id="rId15"/>
      <p:boldItalic r:id="rId16"/>
    </p:embeddedFont>
    <p:embeddedFont>
      <p:font typeface="Mercury Display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C68F0-95A5-CF36-C261-EEB27916483C}" v="61" dt="2024-04-26T23:56:42.403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3"/>
    <p:restoredTop sz="95076"/>
  </p:normalViewPr>
  <p:slideViewPr>
    <p:cSldViewPr snapToGrid="0" showGuides="1">
      <p:cViewPr varScale="1">
        <p:scale>
          <a:sx n="81" d="100"/>
          <a:sy n="81" d="100"/>
        </p:scale>
        <p:origin x="485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i Degani" userId="S::yoni.degani@thebridge.com::1a3fad34-3e37-41c7-8b0d-76acaa49e879" providerId="AD" clId="Web-{5E8C68F0-95A5-CF36-C261-EEB27916483C}"/>
    <pc:docChg chg="modSld">
      <pc:chgData name="Yoni Degani" userId="S::yoni.degani@thebridge.com::1a3fad34-3e37-41c7-8b0d-76acaa49e879" providerId="AD" clId="Web-{5E8C68F0-95A5-CF36-C261-EEB27916483C}" dt="2024-04-26T23:56:42.293" v="35" actId="20577"/>
      <pc:docMkLst>
        <pc:docMk/>
      </pc:docMkLst>
      <pc:sldChg chg="modSp">
        <pc:chgData name="Yoni Degani" userId="S::yoni.degani@thebridge.com::1a3fad34-3e37-41c7-8b0d-76acaa49e879" providerId="AD" clId="Web-{5E8C68F0-95A5-CF36-C261-EEB27916483C}" dt="2024-04-26T23:56:42.293" v="35" actId="20577"/>
        <pc:sldMkLst>
          <pc:docMk/>
          <pc:sldMk cId="699008341" sldId="258"/>
        </pc:sldMkLst>
        <pc:spChg chg="mod">
          <ac:chgData name="Yoni Degani" userId="S::yoni.degani@thebridge.com::1a3fad34-3e37-41c7-8b0d-76acaa49e879" providerId="AD" clId="Web-{5E8C68F0-95A5-CF36-C261-EEB27916483C}" dt="2024-04-26T23:56:42.293" v="35" actId="20577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Yoni Degani" userId="S::yoni.degani@thebridge.com::1a3fad34-3e37-41c7-8b0d-76acaa49e879" providerId="AD" clId="Web-{5E8C68F0-95A5-CF36-C261-EEB27916483C}" dt="2024-04-26T23:56:01.260" v="14" actId="20577"/>
          <ac:spMkLst>
            <pc:docMk/>
            <pc:sldMk cId="699008341" sldId="258"/>
            <ac:spMk id="19" creationId="{5F0C6E8B-31C3-543C-CC9B-0819E0FA2DC9}"/>
          </ac:spMkLst>
        </pc:spChg>
      </pc:sldChg>
      <pc:sldChg chg="modSp">
        <pc:chgData name="Yoni Degani" userId="S::yoni.degani@thebridge.com::1a3fad34-3e37-41c7-8b0d-76acaa49e879" providerId="AD" clId="Web-{5E8C68F0-95A5-CF36-C261-EEB27916483C}" dt="2024-04-26T23:55:33.447" v="8" actId="20577"/>
        <pc:sldMkLst>
          <pc:docMk/>
          <pc:sldMk cId="3724286665" sldId="439"/>
        </pc:sldMkLst>
        <pc:spChg chg="mod">
          <ac:chgData name="Yoni Degani" userId="S::yoni.degani@thebridge.com::1a3fad34-3e37-41c7-8b0d-76acaa49e879" providerId="AD" clId="Web-{5E8C68F0-95A5-CF36-C261-EEB27916483C}" dt="2024-04-26T23:55:12.430" v="3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Yoni Degani" userId="S::yoni.degani@thebridge.com::1a3fad34-3e37-41c7-8b0d-76acaa49e879" providerId="AD" clId="Web-{5E8C68F0-95A5-CF36-C261-EEB27916483C}" dt="2024-04-26T23:55:33.447" v="8" actId="20577"/>
          <ac:spMkLst>
            <pc:docMk/>
            <pc:sldMk cId="3724286665" sldId="439"/>
            <ac:spMk id="19" creationId="{5F0C6E8B-31C3-543C-CC9B-0819E0FA2D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4/26/2024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4/26/2024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Yoni Degani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Manager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0313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Coaching and Leadership, Program Management, Enterprise Agile Transformation &amp; Innovation,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Design / Optimization, Product Management,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Scrummaster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Certified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SAFe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 Practice Consultant (SPC)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Certified Practitioner (ACP)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Certified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Scrummaster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(CSM)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Certified DSDM Practitioner (DSDM)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Retail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Data Science | Insurance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Automotive | Government / Defense | Gaming | Logistics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8004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300" b="0" i="0" dirty="0">
                <a:solidFill>
                  <a:schemeClr val="tx2"/>
                </a:solidFill>
                <a:latin typeface="Avenir Next LT Pro Demi"/>
              </a:rPr>
              <a:t>Yoni joined The Bridge in </a:t>
            </a:r>
            <a:r>
              <a:rPr lang="en-US" sz="1300" dirty="0">
                <a:solidFill>
                  <a:schemeClr val="tx2"/>
                </a:solidFill>
                <a:latin typeface="Avenir Next LT Pro Demi"/>
              </a:rPr>
              <a:t>August</a:t>
            </a:r>
            <a:r>
              <a:rPr lang="en-US" sz="1300" b="0" i="0" dirty="0">
                <a:solidFill>
                  <a:schemeClr val="tx2"/>
                </a:solidFill>
                <a:latin typeface="Avenir Next LT Pro Demi"/>
              </a:rPr>
              <a:t> 2023. </a:t>
            </a:r>
            <a:r>
              <a:rPr lang="en-US" sz="1300" dirty="0">
                <a:solidFill>
                  <a:schemeClr val="tx2"/>
                </a:solidFill>
                <a:latin typeface="Avenir Next LT Pro Demi"/>
              </a:rPr>
              <a:t>H</a:t>
            </a:r>
            <a:r>
              <a:rPr lang="en-US" sz="1300" b="0" i="0" dirty="0">
                <a:solidFill>
                  <a:schemeClr val="tx2"/>
                </a:solidFill>
                <a:latin typeface="Avenir Next LT Pro Demi"/>
              </a:rPr>
              <a:t>e has previously led </a:t>
            </a:r>
            <a:r>
              <a:rPr lang="en-US" sz="1300" dirty="0">
                <a:solidFill>
                  <a:schemeClr val="tx2"/>
                </a:solidFill>
                <a:latin typeface="Avenir Next LT Pro Demi"/>
              </a:rPr>
              <a:t>Agile practice adoption across a wide range of industries and clients while developing high-performing teams that deliver technology solutions both co-located as well as remote. He is keen on using data and visualizations to inspire change and inform decision making.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Yoni.degani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(214) </a:t>
            </a:r>
            <a:r>
              <a:rPr lang="en-US" sz="1100" dirty="0"/>
              <a:t>534-2444</a:t>
            </a:r>
            <a:endParaRPr lang="en-US" sz="11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DFW,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  <a:latin typeface="+mj-lt"/>
              </a:rPr>
              <a:t>Agile Transformation | Data Science / Auto Insurance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Agile Transformation for a data science-driven insurance provider.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Partnered with Executive stakeholders to design portfolio management processes and SDLC strategies that deliver early and continuous value to our customers.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the transition from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silo’d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functional teams to cross-functional agile teams and the product value streams that they align 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Retail Inventory Management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Retail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Lead and Coach, leading a portfolio of scrum teams that focused on enabling more efficient inventory management workflows and replenishment experiences, increasing global revenue by ~$60M / year.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Established an Agile Community of Practice which grew from 10 members to 30+ across multiple countries.</a:t>
            </a:r>
            <a:endParaRPr lang="en-US" sz="1100" b="1" i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Yoni Degani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b="1" dirty="0">
                <a:solidFill>
                  <a:schemeClr val="tx2"/>
                </a:solidFill>
                <a:latin typeface="Avenir Next LT Pro Demi"/>
              </a:rPr>
              <a:t>Senior Manager</a:t>
            </a:r>
            <a:endParaRPr lang="en-US" sz="2600" dirty="0">
              <a:solidFill>
                <a:schemeClr val="tx2"/>
              </a:solidFill>
              <a:latin typeface="Avenir Next LT Pro Dem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3239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0" i="0" dirty="0">
                <a:solidFill>
                  <a:schemeClr val="tx2"/>
                </a:solidFill>
                <a:latin typeface="Avenir Next LT Pro Demi"/>
              </a:rPr>
              <a:t>Yoni joined The Bridge in </a:t>
            </a:r>
            <a:r>
              <a:rPr lang="en-US" sz="2400" dirty="0">
                <a:solidFill>
                  <a:schemeClr val="tx2"/>
                </a:solidFill>
                <a:latin typeface="Avenir Next LT Pro Demi"/>
              </a:rPr>
              <a:t>August</a:t>
            </a:r>
            <a:r>
              <a:rPr lang="en-US" sz="2400" b="0" i="0" dirty="0">
                <a:solidFill>
                  <a:schemeClr val="tx2"/>
                </a:solidFill>
                <a:latin typeface="Avenir Next LT Pro Demi"/>
              </a:rPr>
              <a:t> 2023. </a:t>
            </a:r>
            <a:r>
              <a:rPr lang="en-US" sz="2400" dirty="0">
                <a:solidFill>
                  <a:schemeClr val="tx2"/>
                </a:solidFill>
                <a:latin typeface="Avenir Next LT Pro Demi"/>
              </a:rPr>
              <a:t>H</a:t>
            </a:r>
            <a:r>
              <a:rPr lang="en-US" sz="2400" b="0" i="0" dirty="0">
                <a:solidFill>
                  <a:schemeClr val="tx2"/>
                </a:solidFill>
                <a:latin typeface="Avenir Next LT Pro Demi"/>
              </a:rPr>
              <a:t>e has previously led </a:t>
            </a:r>
            <a:r>
              <a:rPr lang="en-US" sz="2400" dirty="0">
                <a:solidFill>
                  <a:schemeClr val="tx2"/>
                </a:solidFill>
                <a:latin typeface="Avenir Next LT Pro Demi"/>
              </a:rPr>
              <a:t>Agile practice adoption across a wide range of industries and clients while developing high-performing teams that deliver technology solutions both co-located as well as remote. He is keen on using data and visualizations to inspire change and inform decision making.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Yoni.degani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(214) 534-2444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DFW,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6" name="Picture 5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FA7F7256-779A-009A-32B9-3836F6B5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4990700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26CC8-654E-4F83-9869-A5EAA8B34F15}"/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5d0c6a66-3c3b-4572-a556-6bba72b126b7"/>
    <ds:schemaRef ds:uri="9a1af113-e398-48b7-9b47-ea440c1fc82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a6522676-9d5d-4c93-bc87-501c8cb86033"/>
    <ds:schemaRef ds:uri="bb4d6d32-6586-43b9-b010-b256dfc7033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18773</TotalTime>
  <Words>340</Words>
  <Application>Microsoft Office PowerPoint</Application>
  <PresentationFormat>Widescreen</PresentationFormat>
  <Paragraphs>37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The Bridge Theme - V01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Degani, Yoni</cp:lastModifiedBy>
  <cp:revision>116</cp:revision>
  <dcterms:created xsi:type="dcterms:W3CDTF">2023-12-12T06:48:12Z</dcterms:created>
  <dcterms:modified xsi:type="dcterms:W3CDTF">2024-04-26T23:56:42Z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